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68" r:id="rId3"/>
    <p:sldId id="272" r:id="rId4"/>
    <p:sldId id="274" r:id="rId5"/>
    <p:sldId id="278" r:id="rId6"/>
    <p:sldId id="258" r:id="rId7"/>
    <p:sldId id="277" r:id="rId8"/>
    <p:sldId id="280" r:id="rId9"/>
    <p:sldId id="259" r:id="rId10"/>
    <p:sldId id="275" r:id="rId11"/>
    <p:sldId id="260" r:id="rId12"/>
    <p:sldId id="271" r:id="rId13"/>
    <p:sldId id="281" r:id="rId14"/>
    <p:sldId id="270" r:id="rId15"/>
    <p:sldId id="261" r:id="rId16"/>
    <p:sldId id="262" r:id="rId17"/>
    <p:sldId id="276" r:id="rId18"/>
    <p:sldId id="279" r:id="rId19"/>
    <p:sldId id="285" r:id="rId20"/>
    <p:sldId id="284" r:id="rId21"/>
    <p:sldId id="287" r:id="rId22"/>
    <p:sldId id="283" r:id="rId23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B00"/>
    <a:srgbClr val="C0DED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50" y="-43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CF60EE-04F0-47BE-8A3F-AD7DC6E91326}" type="datetimeFigureOut">
              <a:rPr lang="ru-RU" smtClean="0"/>
              <a:pPr/>
              <a:t>23.08.2019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AE25EB-67A2-4DEB-B589-76F2B2DD6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43523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23.08.2019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jpe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571750"/>
            <a:ext cx="3936926" cy="2227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627534"/>
            <a:ext cx="4494794" cy="10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53517" y="1917595"/>
            <a:ext cx="276370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2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ПРЕЗЕНТАЦІЯ</a:t>
            </a:r>
            <a:r>
              <a:rPr lang="en-US" sz="2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2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75656" y="4223351"/>
            <a:ext cx="1152128" cy="576064"/>
          </a:xfrm>
          <a:prstGeom prst="rect">
            <a:avLst/>
          </a:prstGeom>
          <a:solidFill>
            <a:srgbClr val="C0DE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3"/>
          <p:cNvSpPr txBox="1">
            <a:spLocks noChangeArrowheads="1"/>
          </p:cNvSpPr>
          <p:nvPr/>
        </p:nvSpPr>
        <p:spPr bwMode="auto">
          <a:xfrm>
            <a:off x="0" y="2427734"/>
            <a:ext cx="91440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uk-UA" altLang="en-US" sz="2800" b="1" dirty="0" smtClean="0">
                <a:solidFill>
                  <a:srgbClr val="FF3B00"/>
                </a:solidFill>
              </a:rPr>
              <a:t>«Виготовляємо книжку </a:t>
            </a:r>
          </a:p>
          <a:p>
            <a:pPr algn="ctr">
              <a:spcBef>
                <a:spcPct val="0"/>
              </a:spcBef>
              <a:buNone/>
            </a:pPr>
            <a:r>
              <a:rPr lang="uk-UA" altLang="en-US" sz="2800" b="1" dirty="0" smtClean="0">
                <a:solidFill>
                  <a:srgbClr val="FF3B00"/>
                </a:solidFill>
              </a:rPr>
              <a:t>власноруч</a:t>
            </a:r>
            <a:r>
              <a:rPr lang="uk-UA" altLang="ru-RU" sz="2800" b="1" dirty="0" smtClean="0">
                <a:solidFill>
                  <a:srgbClr val="FF3B00"/>
                </a:solidFill>
              </a:rPr>
              <a:t>»</a:t>
            </a:r>
            <a:endParaRPr lang="uk-UA" altLang="ru-RU" sz="2800" b="1" dirty="0">
              <a:solidFill>
                <a:srgbClr val="FF3B00"/>
              </a:solidFill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45571" y="488014"/>
            <a:ext cx="1246909" cy="1291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699542"/>
            <a:ext cx="1224136" cy="1476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2787774"/>
            <a:ext cx="2081846" cy="178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814888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214681">
            <a:off x="1026759" y="2367183"/>
            <a:ext cx="2430175" cy="158506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94866">
            <a:off x="6487938" y="3054049"/>
            <a:ext cx="555708" cy="1396779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2715766"/>
            <a:ext cx="2160240" cy="1855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1482337">
            <a:off x="1914431" y="711132"/>
            <a:ext cx="1256644" cy="132450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88224" y="771550"/>
            <a:ext cx="1296144" cy="86880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380111">
            <a:off x="1032671" y="937987"/>
            <a:ext cx="469069" cy="1132866"/>
          </a:xfrm>
          <a:prstGeom prst="rect">
            <a:avLst/>
          </a:prstGeom>
        </p:spPr>
      </p:pic>
      <p:sp>
        <p:nvSpPr>
          <p:cNvPr id="14" name="Скругленный прямоугольник 13"/>
          <p:cNvSpPr/>
          <p:nvPr/>
        </p:nvSpPr>
        <p:spPr>
          <a:xfrm>
            <a:off x="3275856" y="915566"/>
            <a:ext cx="2736304" cy="16344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2"/>
                </a:solidFill>
              </a:rPr>
              <a:t>Підготуй матеріали та інструменти для виготовлення книжки.</a:t>
            </a:r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703840" y="1707654"/>
            <a:ext cx="1440160" cy="3061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26481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2571750"/>
            <a:ext cx="2160240" cy="1855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11510"/>
            <a:ext cx="5616624" cy="4274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 7"/>
          <p:cNvSpPr/>
          <p:nvPr/>
        </p:nvSpPr>
        <p:spPr>
          <a:xfrm>
            <a:off x="3995936" y="1131590"/>
            <a:ext cx="2304256" cy="1152128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Обкладинка</a:t>
            </a:r>
            <a:endParaRPr lang="ru-RU" dirty="0">
              <a:solidFill>
                <a:schemeClr val="tx2"/>
              </a:solidFill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1547664" y="1995686"/>
            <a:ext cx="2592288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2648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Picture 2" descr="E:\Ex_\Андрей\Н901641УКнижка для читання_рис\книг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72656" y="2427734"/>
            <a:ext cx="5171344" cy="2094285"/>
          </a:xfrm>
          <a:prstGeom prst="rect">
            <a:avLst/>
          </a:prstGeom>
          <a:noFill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771550"/>
            <a:ext cx="3263875" cy="3780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2648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499742"/>
            <a:ext cx="2160240" cy="1855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995686"/>
            <a:ext cx="4306914" cy="246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4577" y="1059582"/>
            <a:ext cx="7433969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2648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355726"/>
            <a:ext cx="1933291" cy="1660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1491630"/>
            <a:ext cx="2376264" cy="2574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915566"/>
            <a:ext cx="8533457" cy="333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Овал 8"/>
          <p:cNvSpPr/>
          <p:nvPr/>
        </p:nvSpPr>
        <p:spPr>
          <a:xfrm>
            <a:off x="6012160" y="1923678"/>
            <a:ext cx="3131840" cy="108012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Можна самостійно</a:t>
            </a:r>
          </a:p>
          <a:p>
            <a:pPr algn="ctr"/>
            <a:r>
              <a:rPr lang="uk-UA" dirty="0" smtClean="0">
                <a:solidFill>
                  <a:schemeClr val="tx2"/>
                </a:solidFill>
              </a:rPr>
              <a:t>проілюструвати книжку.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2052" name="Picture 4" descr="E:\Ex_\Андрей\Н901641УКнижка для читання_рис\IMG-ef56bce6412fbc9dbeb7e71fe96e05f7-V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27776" y="3003798"/>
            <a:ext cx="2016224" cy="17862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93106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2931790"/>
            <a:ext cx="1933291" cy="1660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Овал 8"/>
          <p:cNvSpPr/>
          <p:nvPr/>
        </p:nvSpPr>
        <p:spPr>
          <a:xfrm>
            <a:off x="5148064" y="987574"/>
            <a:ext cx="3312368" cy="129614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Можна намалювати сонечко, хмарки або </a:t>
            </a:r>
          </a:p>
          <a:p>
            <a:pPr algn="ctr"/>
            <a:r>
              <a:rPr lang="uk-UA" dirty="0" smtClean="0">
                <a:solidFill>
                  <a:schemeClr val="tx2"/>
                </a:solidFill>
              </a:rPr>
              <a:t>політ уві сні.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12292" name="Picture 4" descr="E:\Ex_\Андрей\Н901641УКнижка для читання_рис\IMG-a280809851017518037e705175a4761e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560713" y="2202709"/>
            <a:ext cx="2214246" cy="2952328"/>
          </a:xfrm>
          <a:prstGeom prst="rect">
            <a:avLst/>
          </a:prstGeom>
          <a:noFill/>
        </p:spPr>
      </p:pic>
      <p:pic>
        <p:nvPicPr>
          <p:cNvPr id="12294" name="Picture 6" descr="E:\Ex_\Андрей\Н901641УКнижка для читання_рис\черепаха летит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627534"/>
            <a:ext cx="1594295" cy="40554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93106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931790"/>
            <a:ext cx="1933291" cy="1660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Овал 8"/>
          <p:cNvSpPr/>
          <p:nvPr/>
        </p:nvSpPr>
        <p:spPr>
          <a:xfrm>
            <a:off x="5796136" y="1635646"/>
            <a:ext cx="3347864" cy="136815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Можна </a:t>
            </a:r>
            <a:r>
              <a:rPr lang="uk-UA" dirty="0" err="1" smtClean="0">
                <a:solidFill>
                  <a:schemeClr val="tx2"/>
                </a:solidFill>
              </a:rPr>
              <a:t>дракончиків</a:t>
            </a:r>
            <a:r>
              <a:rPr lang="uk-UA" dirty="0" smtClean="0">
                <a:solidFill>
                  <a:schemeClr val="tx2"/>
                </a:solidFill>
              </a:rPr>
              <a:t> дивовижних намалювати.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12290" name="Picture 2" descr="E:\Ex_\Андрей\Н901641УКнижка для читання_рис\IMG-23c562aded6e13afafa3c20572f4ffaf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65913" y="2706929"/>
            <a:ext cx="1781217" cy="2374956"/>
          </a:xfrm>
          <a:prstGeom prst="rect">
            <a:avLst/>
          </a:prstGeom>
          <a:noFill/>
        </p:spPr>
      </p:pic>
      <p:pic>
        <p:nvPicPr>
          <p:cNvPr id="12291" name="Picture 3" descr="E:\Ex_\Андрей\Н901641УКнижка для читання_рис\невиданное существо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555526"/>
            <a:ext cx="5541896" cy="2153593"/>
          </a:xfrm>
          <a:prstGeom prst="rect">
            <a:avLst/>
          </a:prstGeom>
          <a:noFill/>
        </p:spPr>
      </p:pic>
      <p:pic>
        <p:nvPicPr>
          <p:cNvPr id="15362" name="Picture 2" descr="E:\Ex_\Андрей\Н901641УКнижка для читання_рис\мальчик рисует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3219822"/>
            <a:ext cx="3648521" cy="14870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93106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915566"/>
            <a:ext cx="1681725" cy="1444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627534"/>
            <a:ext cx="4568291" cy="2345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3219822"/>
            <a:ext cx="6952237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1085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3075806"/>
            <a:ext cx="1681725" cy="1444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555526"/>
            <a:ext cx="3456384" cy="4164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единительная линия 8"/>
          <p:cNvCxnSpPr/>
          <p:nvPr/>
        </p:nvCxnSpPr>
        <p:spPr>
          <a:xfrm>
            <a:off x="3131840" y="2355726"/>
            <a:ext cx="9361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3203848" y="2643758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3275856" y="2931790"/>
            <a:ext cx="7920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3347864" y="3219822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Овал 15"/>
          <p:cNvSpPr/>
          <p:nvPr/>
        </p:nvSpPr>
        <p:spPr>
          <a:xfrm>
            <a:off x="5940152" y="1275606"/>
            <a:ext cx="2232248" cy="129614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Спробуй написати невеличкий власний твір</a:t>
            </a:r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085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2715766"/>
            <a:ext cx="1681725" cy="1444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Овал 10"/>
          <p:cNvSpPr/>
          <p:nvPr/>
        </p:nvSpPr>
        <p:spPr>
          <a:xfrm>
            <a:off x="5940152" y="699542"/>
            <a:ext cx="2952328" cy="165618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Також можеш зробити щоденник вражень  від прочитаних творів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283718"/>
            <a:ext cx="4708139" cy="203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915566"/>
            <a:ext cx="5471048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3003798"/>
            <a:ext cx="1681725" cy="1444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Овал 10"/>
          <p:cNvSpPr/>
          <p:nvPr/>
        </p:nvSpPr>
        <p:spPr>
          <a:xfrm>
            <a:off x="5652120" y="627534"/>
            <a:ext cx="3096344" cy="21602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Занотовуй, </a:t>
            </a:r>
          </a:p>
          <a:p>
            <a:pPr algn="ctr"/>
            <a:r>
              <a:rPr lang="uk-UA" dirty="0" smtClean="0">
                <a:solidFill>
                  <a:schemeClr val="tx2"/>
                </a:solidFill>
              </a:rPr>
              <a:t>чим саме </a:t>
            </a:r>
            <a:r>
              <a:rPr lang="uk-UA" dirty="0" err="1" smtClean="0">
                <a:solidFill>
                  <a:schemeClr val="tx2"/>
                </a:solidFill>
              </a:rPr>
              <a:t>запам</a:t>
            </a:r>
            <a:r>
              <a:rPr lang="en-US" dirty="0" smtClean="0">
                <a:solidFill>
                  <a:schemeClr val="tx2"/>
                </a:solidFill>
              </a:rPr>
              <a:t>’</a:t>
            </a:r>
            <a:r>
              <a:rPr lang="uk-UA" dirty="0" err="1" smtClean="0">
                <a:solidFill>
                  <a:schemeClr val="tx2"/>
                </a:solidFill>
              </a:rPr>
              <a:t>ятався</a:t>
            </a:r>
            <a:r>
              <a:rPr lang="uk-UA" dirty="0" smtClean="0">
                <a:solidFill>
                  <a:schemeClr val="tx2"/>
                </a:solidFill>
              </a:rPr>
              <a:t> твір! Які емоції викликав (здивування, радість, смуток та інше)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355726"/>
            <a:ext cx="5112568" cy="2167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766738"/>
            <a:ext cx="5328592" cy="1055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3003798"/>
            <a:ext cx="1681725" cy="1444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Овал 10"/>
          <p:cNvSpPr/>
          <p:nvPr/>
        </p:nvSpPr>
        <p:spPr>
          <a:xfrm>
            <a:off x="5652120" y="627534"/>
            <a:ext cx="3096344" cy="216024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err="1" smtClean="0">
                <a:solidFill>
                  <a:schemeClr val="tx2"/>
                </a:solidFill>
              </a:rPr>
              <a:t>Їдеї</a:t>
            </a:r>
            <a:endParaRPr lang="uk-UA" dirty="0" smtClean="0">
              <a:solidFill>
                <a:schemeClr val="tx2"/>
              </a:solidFill>
            </a:endParaRPr>
          </a:p>
          <a:p>
            <a:pPr algn="ctr"/>
            <a:r>
              <a:rPr lang="uk-UA" dirty="0" smtClean="0">
                <a:solidFill>
                  <a:schemeClr val="tx2"/>
                </a:solidFill>
              </a:rPr>
              <a:t> для щоденника вражень!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131590"/>
            <a:ext cx="5328592" cy="3082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2715766"/>
            <a:ext cx="1681725" cy="1444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2355726"/>
            <a:ext cx="5076552" cy="2038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Овал 10"/>
          <p:cNvSpPr/>
          <p:nvPr/>
        </p:nvSpPr>
        <p:spPr>
          <a:xfrm>
            <a:off x="4932040" y="627534"/>
            <a:ext cx="2952328" cy="158417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Можеш записати риси характеру героїв твору!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115616" y="627534"/>
            <a:ext cx="3312368" cy="158417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Можна  створити поетичний щоденник та виписати </a:t>
            </a:r>
          </a:p>
          <a:p>
            <a:pPr algn="ctr"/>
            <a:r>
              <a:rPr lang="uk-UA" dirty="0" err="1" smtClean="0">
                <a:solidFill>
                  <a:schemeClr val="tx2"/>
                </a:solidFill>
              </a:rPr>
              <a:t>слова–рими</a:t>
            </a:r>
            <a:endParaRPr lang="uk-UA" dirty="0" smtClean="0">
              <a:solidFill>
                <a:schemeClr val="tx2"/>
              </a:solidFill>
            </a:endParaRPr>
          </a:p>
          <a:p>
            <a:pPr algn="ctr"/>
            <a:r>
              <a:rPr lang="uk-UA" dirty="0" smtClean="0">
                <a:solidFill>
                  <a:schemeClr val="tx2"/>
                </a:solidFill>
              </a:rPr>
              <a:t>з віршів</a:t>
            </a:r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2715766"/>
            <a:ext cx="2016224" cy="1731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19822"/>
            <a:ext cx="658171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7" y="411510"/>
            <a:ext cx="8748463" cy="1498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Овал 9"/>
          <p:cNvSpPr/>
          <p:nvPr/>
        </p:nvSpPr>
        <p:spPr>
          <a:xfrm>
            <a:off x="2771800" y="1923678"/>
            <a:ext cx="4104456" cy="10081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Пропоную зробити щоденник читача!</a:t>
            </a:r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6111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2859782"/>
            <a:ext cx="1681725" cy="1444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780698"/>
            <a:ext cx="6840760" cy="1663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843558"/>
            <a:ext cx="7807591" cy="15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7202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2859782"/>
            <a:ext cx="1681725" cy="1444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3075806"/>
            <a:ext cx="3709688" cy="15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670846"/>
            <a:ext cx="8496944" cy="1137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Овал 8"/>
          <p:cNvSpPr/>
          <p:nvPr/>
        </p:nvSpPr>
        <p:spPr>
          <a:xfrm>
            <a:off x="4572000" y="1995686"/>
            <a:ext cx="2664296" cy="187220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2"/>
                </a:solidFill>
              </a:rPr>
              <a:t>Тепер ти можеш записувати те, що  варто </a:t>
            </a:r>
            <a:r>
              <a:rPr lang="uk-UA" dirty="0" err="1" smtClean="0">
                <a:solidFill>
                  <a:schemeClr val="tx2"/>
                </a:solidFill>
              </a:rPr>
              <a:t>запам</a:t>
            </a:r>
            <a:r>
              <a:rPr lang="en-US" dirty="0" smtClean="0">
                <a:solidFill>
                  <a:schemeClr val="tx2"/>
                </a:solidFill>
              </a:rPr>
              <a:t>’</a:t>
            </a:r>
            <a:r>
              <a:rPr lang="ru-RU" dirty="0" err="1" smtClean="0">
                <a:solidFill>
                  <a:schemeClr val="tx2"/>
                </a:solidFill>
              </a:rPr>
              <a:t>ятати</a:t>
            </a:r>
            <a:r>
              <a:rPr lang="ru-RU" dirty="0" smtClean="0">
                <a:solidFill>
                  <a:schemeClr val="tx2"/>
                </a:solidFill>
              </a:rPr>
              <a:t>  </a:t>
            </a:r>
          </a:p>
          <a:p>
            <a:pPr algn="ctr"/>
            <a:r>
              <a:rPr lang="ru-RU" dirty="0" err="1" smtClean="0">
                <a:solidFill>
                  <a:schemeClr val="tx2"/>
                </a:solidFill>
              </a:rPr>
              <a:t>з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прочитаних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книжок</a:t>
            </a:r>
            <a:r>
              <a:rPr lang="ru-RU" dirty="0" smtClean="0">
                <a:solidFill>
                  <a:schemeClr val="tx2"/>
                </a:solidFill>
              </a:rPr>
              <a:t>.</a:t>
            </a:r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202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2859782"/>
            <a:ext cx="1681725" cy="1444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Овал 9"/>
          <p:cNvSpPr/>
          <p:nvPr/>
        </p:nvSpPr>
        <p:spPr>
          <a:xfrm>
            <a:off x="6228184" y="915566"/>
            <a:ext cx="2592288" cy="158417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accent1"/>
                </a:solidFill>
              </a:rPr>
              <a:t>Будемо </a:t>
            </a:r>
          </a:p>
          <a:p>
            <a:pPr algn="ctr"/>
            <a:r>
              <a:rPr lang="uk-UA" dirty="0" smtClean="0">
                <a:solidFill>
                  <a:schemeClr val="accent1"/>
                </a:solidFill>
              </a:rPr>
              <a:t>гризти книжки?</a:t>
            </a:r>
            <a:endParaRPr lang="ru-RU" dirty="0">
              <a:solidFill>
                <a:schemeClr val="accent1"/>
              </a:solidFill>
            </a:endParaRPr>
          </a:p>
        </p:txBody>
      </p:sp>
      <p:pic>
        <p:nvPicPr>
          <p:cNvPr id="11" name="Picture 5" descr="E:\Ex_\Андрей\Н901641УКнижка для читання_рис\мышки и книжки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067694"/>
            <a:ext cx="2463447" cy="2479556"/>
          </a:xfrm>
          <a:prstGeom prst="rect">
            <a:avLst/>
          </a:prstGeom>
          <a:noFill/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65488" y="619125"/>
            <a:ext cx="2611437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7202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2859782"/>
            <a:ext cx="1681725" cy="1444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Овал 9"/>
          <p:cNvSpPr/>
          <p:nvPr/>
        </p:nvSpPr>
        <p:spPr>
          <a:xfrm>
            <a:off x="6228184" y="915566"/>
            <a:ext cx="2304256" cy="144016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accent1"/>
                </a:solidFill>
              </a:rPr>
              <a:t>Запиши автора та назву прочитаного твору</a:t>
            </a:r>
            <a:endParaRPr lang="ru-RU" dirty="0">
              <a:solidFill>
                <a:schemeClr val="accent1"/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411510"/>
            <a:ext cx="3672408" cy="4523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" name="Прямая соединительная линия 13"/>
          <p:cNvCxnSpPr/>
          <p:nvPr/>
        </p:nvCxnSpPr>
        <p:spPr>
          <a:xfrm>
            <a:off x="-756592" y="-380578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10" idx="2"/>
          </p:cNvCxnSpPr>
          <p:nvPr/>
        </p:nvCxnSpPr>
        <p:spPr>
          <a:xfrm flipH="1">
            <a:off x="3347864" y="1635646"/>
            <a:ext cx="288032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Скругленный прямоугольник 17"/>
          <p:cNvSpPr/>
          <p:nvPr/>
        </p:nvSpPr>
        <p:spPr>
          <a:xfrm>
            <a:off x="1979712" y="2211710"/>
            <a:ext cx="1656184" cy="187220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accent1"/>
                </a:solidFill>
              </a:rPr>
              <a:t>Анатолій Костецький.</a:t>
            </a:r>
          </a:p>
          <a:p>
            <a:pPr algn="ctr"/>
            <a:r>
              <a:rPr lang="uk-UA" dirty="0" smtClean="0">
                <a:solidFill>
                  <a:schemeClr val="accent1"/>
                </a:solidFill>
              </a:rPr>
              <a:t>«Про друга», «Веселий сніг». </a:t>
            </a:r>
            <a:r>
              <a:rPr lang="uk-UA" dirty="0" smtClean="0">
                <a:solidFill>
                  <a:schemeClr val="accent1"/>
                </a:solidFill>
              </a:rPr>
              <a:t>Вірші.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4932040" y="2643758"/>
            <a:ext cx="2232248" cy="172819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accent1"/>
                </a:solidFill>
              </a:rPr>
              <a:t>Вкажи жанр твору (оповідання, вірш, казка)</a:t>
            </a:r>
            <a:endParaRPr lang="ru-RU" dirty="0">
              <a:solidFill>
                <a:schemeClr val="accent1"/>
              </a:solidFill>
            </a:endParaRPr>
          </a:p>
        </p:txBody>
      </p:sp>
      <p:cxnSp>
        <p:nvCxnSpPr>
          <p:cNvPr id="22" name="Прямая со стрелкой 21"/>
          <p:cNvCxnSpPr>
            <a:stCxn id="19" idx="2"/>
          </p:cNvCxnSpPr>
          <p:nvPr/>
        </p:nvCxnSpPr>
        <p:spPr>
          <a:xfrm flipH="1">
            <a:off x="3491880" y="3507854"/>
            <a:ext cx="144016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7202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2859782"/>
            <a:ext cx="1681725" cy="1444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Овал 9"/>
          <p:cNvSpPr/>
          <p:nvPr/>
        </p:nvSpPr>
        <p:spPr>
          <a:xfrm>
            <a:off x="6228184" y="771550"/>
            <a:ext cx="2376264" cy="172819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accent1"/>
                </a:solidFill>
              </a:rPr>
              <a:t>Випиши </a:t>
            </a:r>
          </a:p>
          <a:p>
            <a:pPr algn="ctr"/>
            <a:r>
              <a:rPr lang="uk-UA" dirty="0" smtClean="0">
                <a:solidFill>
                  <a:schemeClr val="accent1"/>
                </a:solidFill>
              </a:rPr>
              <a:t>з прочитаних  творів </a:t>
            </a:r>
            <a:r>
              <a:rPr lang="uk-UA" dirty="0" err="1" smtClean="0">
                <a:solidFill>
                  <a:schemeClr val="accent1"/>
                </a:solidFill>
              </a:rPr>
              <a:t>слова-</a:t>
            </a:r>
            <a:r>
              <a:rPr lang="uk-UA" dirty="0" smtClean="0">
                <a:solidFill>
                  <a:schemeClr val="accent1"/>
                </a:solidFill>
              </a:rPr>
              <a:t> </a:t>
            </a:r>
            <a:r>
              <a:rPr lang="uk-UA" dirty="0" err="1" smtClean="0">
                <a:solidFill>
                  <a:schemeClr val="accent1"/>
                </a:solidFill>
              </a:rPr>
              <a:t>порівння</a:t>
            </a:r>
            <a:r>
              <a:rPr lang="uk-UA" dirty="0" smtClean="0">
                <a:solidFill>
                  <a:schemeClr val="accent1"/>
                </a:solidFill>
              </a:rPr>
              <a:t>, описи природи</a:t>
            </a:r>
            <a:endParaRPr lang="ru-RU" dirty="0">
              <a:solidFill>
                <a:schemeClr val="accent1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643758"/>
            <a:ext cx="5466350" cy="2214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Прямая соединительная линия 11"/>
          <p:cNvCxnSpPr/>
          <p:nvPr/>
        </p:nvCxnSpPr>
        <p:spPr>
          <a:xfrm>
            <a:off x="827584" y="915566"/>
            <a:ext cx="42484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899592" y="1419622"/>
            <a:ext cx="41764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827584" y="1923678"/>
            <a:ext cx="43204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827584" y="2427734"/>
            <a:ext cx="43924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7202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2859782"/>
            <a:ext cx="1681725" cy="1444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Овал 9"/>
          <p:cNvSpPr/>
          <p:nvPr/>
        </p:nvSpPr>
        <p:spPr>
          <a:xfrm>
            <a:off x="6228184" y="771550"/>
            <a:ext cx="2376264" cy="172819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accent1"/>
                </a:solidFill>
              </a:rPr>
              <a:t>Склади та запиши план твору.</a:t>
            </a:r>
            <a:endParaRPr lang="ru-RU" dirty="0">
              <a:solidFill>
                <a:schemeClr val="accent1"/>
              </a:solidFill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827584" y="915566"/>
            <a:ext cx="42484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899592" y="1419622"/>
            <a:ext cx="41764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827584" y="1923678"/>
            <a:ext cx="43204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827584" y="2427734"/>
            <a:ext cx="43924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7202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2859782"/>
            <a:ext cx="1681725" cy="1444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E:\Ex_\Андрей\Н901641УКнижка для читання_рис\книжка и дети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275606"/>
            <a:ext cx="6482536" cy="3220318"/>
          </a:xfrm>
          <a:prstGeom prst="rect">
            <a:avLst/>
          </a:prstGeom>
          <a:noFill/>
        </p:spPr>
      </p:pic>
      <p:sp>
        <p:nvSpPr>
          <p:cNvPr id="10" name="Овал 9"/>
          <p:cNvSpPr/>
          <p:nvPr/>
        </p:nvSpPr>
        <p:spPr>
          <a:xfrm>
            <a:off x="6228184" y="915566"/>
            <a:ext cx="2304256" cy="144016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accent1"/>
                </a:solidFill>
              </a:rPr>
              <a:t>Будемо </a:t>
            </a:r>
          </a:p>
          <a:p>
            <a:pPr algn="ctr"/>
            <a:r>
              <a:rPr lang="uk-UA" dirty="0" smtClean="0">
                <a:solidFill>
                  <a:schemeClr val="accent1"/>
                </a:solidFill>
              </a:rPr>
              <a:t>з книжкою дружити!</a:t>
            </a:r>
            <a:endParaRPr lang="ru-RU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202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166</Words>
  <Application>Microsoft Office PowerPoint</Application>
  <PresentationFormat>Экран (16:9)</PresentationFormat>
  <Paragraphs>34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Inna</cp:lastModifiedBy>
  <cp:revision>45</cp:revision>
  <dcterms:created xsi:type="dcterms:W3CDTF">2019-03-12T11:40:13Z</dcterms:created>
  <dcterms:modified xsi:type="dcterms:W3CDTF">2019-08-23T15:36:51Z</dcterms:modified>
</cp:coreProperties>
</file>