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9" r:id="rId2"/>
    <p:sldId id="260" r:id="rId3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90" d="100"/>
          <a:sy n="90" d="100"/>
        </p:scale>
        <p:origin x="-804" y="-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3E8E45-C6AE-4A65-937B-AAE8A3F053EA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A05D00-2E2E-4EB2-AD51-056090FB696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69489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A05D00-2E2E-4EB2-AD51-056090FB696C}" type="slidenum">
              <a:rPr lang="uk-UA" smtClean="0"/>
              <a:pPr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56748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725070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153578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2531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24512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5465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998290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970767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6791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23831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82338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178828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F92FF-54D7-4BF9-AB20-BABF4FA08CD9}" type="datetimeFigureOut">
              <a:rPr lang="uk-UA" smtClean="0"/>
              <a:pPr/>
              <a:t>16.09.2019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4F997-8838-439C-A75E-3E4AB12571E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89201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/>
          <p:cNvCxnSpPr/>
          <p:nvPr/>
        </p:nvCxnSpPr>
        <p:spPr>
          <a:xfrm>
            <a:off x="0" y="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0" y="514350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39502"/>
            <a:ext cx="29622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419622"/>
            <a:ext cx="6336704" cy="2984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1992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504"/>
    </mc:Choice>
    <mc:Fallback>
      <p:transition spd="slow" advTm="350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/>
          <p:cNvCxnSpPr/>
          <p:nvPr/>
        </p:nvCxnSpPr>
        <p:spPr>
          <a:xfrm>
            <a:off x="0" y="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0" y="5143500"/>
            <a:ext cx="9144000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83518"/>
            <a:ext cx="4896544" cy="4017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8262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177"/>
    </mc:Choice>
    <mc:Fallback>
      <p:transition spd="slow" advTm="5177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</Words>
  <Application>Microsoft Office PowerPoint</Application>
  <PresentationFormat>Экран (16:9)</PresentationFormat>
  <Paragraphs>1</Paragraphs>
  <Slides>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26</cp:revision>
  <dcterms:created xsi:type="dcterms:W3CDTF">2018-06-11T07:42:16Z</dcterms:created>
  <dcterms:modified xsi:type="dcterms:W3CDTF">2019-09-16T15:37:23Z</dcterms:modified>
</cp:coreProperties>
</file>