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69" r:id="rId2"/>
    <p:sldId id="270" r:id="rId3"/>
    <p:sldId id="275" r:id="rId4"/>
    <p:sldId id="271" r:id="rId5"/>
    <p:sldId id="274" r:id="rId6"/>
    <p:sldId id="276" r:id="rId7"/>
    <p:sldId id="273" r:id="rId8"/>
  </p:sldIdLst>
  <p:sldSz cx="9144000" cy="5143500" type="screen16x9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>
        <p:scale>
          <a:sx n="90" d="100"/>
          <a:sy n="90" d="100"/>
        </p:scale>
        <p:origin x="-804" y="-10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3E8E45-C6AE-4A65-937B-AAE8A3F053EA}" type="datetimeFigureOut">
              <a:rPr lang="uk-UA" smtClean="0"/>
              <a:pPr/>
              <a:t>16.09.2019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A05D00-2E2E-4EB2-AD51-056090FB696C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6694895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A05D00-2E2E-4EB2-AD51-056090FB696C}" type="slidenum">
              <a:rPr lang="uk-UA" smtClean="0"/>
              <a:pPr/>
              <a:t>2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0567487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A05D00-2E2E-4EB2-AD51-056090FB696C}" type="slidenum">
              <a:rPr lang="uk-UA" smtClean="0"/>
              <a:pPr/>
              <a:t>3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0567487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A05D00-2E2E-4EB2-AD51-056090FB696C}" type="slidenum">
              <a:rPr lang="uk-UA" smtClean="0"/>
              <a:pPr/>
              <a:t>4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0567487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A05D00-2E2E-4EB2-AD51-056090FB696C}" type="slidenum">
              <a:rPr lang="uk-UA" smtClean="0"/>
              <a:pPr/>
              <a:t>5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0567487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A05D00-2E2E-4EB2-AD51-056090FB696C}" type="slidenum">
              <a:rPr lang="uk-UA" smtClean="0"/>
              <a:pPr/>
              <a:t>6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05674870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A05D00-2E2E-4EB2-AD51-056090FB696C}" type="slidenum">
              <a:rPr lang="uk-UA" smtClean="0"/>
              <a:pPr/>
              <a:t>7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0567487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F92FF-54D7-4BF9-AB20-BABF4FA08CD9}" type="datetimeFigureOut">
              <a:rPr lang="uk-UA" smtClean="0"/>
              <a:pPr/>
              <a:t>16.09.2019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4F997-8838-439C-A75E-3E4AB12571E8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7250703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F92FF-54D7-4BF9-AB20-BABF4FA08CD9}" type="datetimeFigureOut">
              <a:rPr lang="uk-UA" smtClean="0"/>
              <a:pPr/>
              <a:t>16.09.2019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4F997-8838-439C-A75E-3E4AB12571E8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1535789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F92FF-54D7-4BF9-AB20-BABF4FA08CD9}" type="datetimeFigureOut">
              <a:rPr lang="uk-UA" smtClean="0"/>
              <a:pPr/>
              <a:t>16.09.2019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4F997-8838-439C-A75E-3E4AB12571E8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7253189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F92FF-54D7-4BF9-AB20-BABF4FA08CD9}" type="datetimeFigureOut">
              <a:rPr lang="uk-UA" smtClean="0"/>
              <a:pPr/>
              <a:t>16.09.2019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4F997-8838-439C-A75E-3E4AB12571E8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9245129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F92FF-54D7-4BF9-AB20-BABF4FA08CD9}" type="datetimeFigureOut">
              <a:rPr lang="uk-UA" smtClean="0"/>
              <a:pPr/>
              <a:t>16.09.2019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4F997-8838-439C-A75E-3E4AB12571E8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754654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F92FF-54D7-4BF9-AB20-BABF4FA08CD9}" type="datetimeFigureOut">
              <a:rPr lang="uk-UA" smtClean="0"/>
              <a:pPr/>
              <a:t>16.09.2019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4F997-8838-439C-A75E-3E4AB12571E8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9982907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F92FF-54D7-4BF9-AB20-BABF4FA08CD9}" type="datetimeFigureOut">
              <a:rPr lang="uk-UA" smtClean="0"/>
              <a:pPr/>
              <a:t>16.09.2019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4F997-8838-439C-A75E-3E4AB12571E8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9707670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F92FF-54D7-4BF9-AB20-BABF4FA08CD9}" type="datetimeFigureOut">
              <a:rPr lang="uk-UA" smtClean="0"/>
              <a:pPr/>
              <a:t>16.09.2019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4F997-8838-439C-A75E-3E4AB12571E8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6679188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F92FF-54D7-4BF9-AB20-BABF4FA08CD9}" type="datetimeFigureOut">
              <a:rPr lang="uk-UA" smtClean="0"/>
              <a:pPr/>
              <a:t>16.09.2019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4F997-8838-439C-A75E-3E4AB12571E8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2383107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F92FF-54D7-4BF9-AB20-BABF4FA08CD9}" type="datetimeFigureOut">
              <a:rPr lang="uk-UA" smtClean="0"/>
              <a:pPr/>
              <a:t>16.09.2019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4F997-8838-439C-A75E-3E4AB12571E8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9823387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F92FF-54D7-4BF9-AB20-BABF4FA08CD9}" type="datetimeFigureOut">
              <a:rPr lang="uk-UA" smtClean="0"/>
              <a:pPr/>
              <a:t>16.09.2019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4F997-8838-439C-A75E-3E4AB12571E8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41788287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EF92FF-54D7-4BF9-AB20-BABF4FA08CD9}" type="datetimeFigureOut">
              <a:rPr lang="uk-UA" smtClean="0"/>
              <a:pPr/>
              <a:t>16.09.2019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F4F997-8838-439C-A75E-3E4AB12571E8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1892010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Прямая соединительная линия 16"/>
          <p:cNvCxnSpPr/>
          <p:nvPr/>
        </p:nvCxnSpPr>
        <p:spPr>
          <a:xfrm>
            <a:off x="0" y="0"/>
            <a:ext cx="9144000" cy="0"/>
          </a:xfrm>
          <a:prstGeom prst="line">
            <a:avLst/>
          </a:prstGeom>
          <a:ln w="5715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0" y="5143500"/>
            <a:ext cx="9144000" cy="0"/>
          </a:xfrm>
          <a:prstGeom prst="line">
            <a:avLst/>
          </a:prstGeom>
          <a:ln w="5715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339502"/>
            <a:ext cx="2943225" cy="72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1491630"/>
            <a:ext cx="7706076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19921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504"/>
    </mc:Choice>
    <mc:Fallback>
      <p:transition spd="slow" advTm="3504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Прямая соединительная линия 16"/>
          <p:cNvCxnSpPr/>
          <p:nvPr/>
        </p:nvCxnSpPr>
        <p:spPr>
          <a:xfrm>
            <a:off x="0" y="0"/>
            <a:ext cx="9144000" cy="0"/>
          </a:xfrm>
          <a:prstGeom prst="line">
            <a:avLst/>
          </a:prstGeom>
          <a:ln w="5715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0" y="5143500"/>
            <a:ext cx="9144000" cy="0"/>
          </a:xfrm>
          <a:prstGeom prst="line">
            <a:avLst/>
          </a:prstGeom>
          <a:ln w="5715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51720" y="1707654"/>
            <a:ext cx="4688160" cy="2174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2782620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5177"/>
    </mc:Choice>
    <mc:Fallback>
      <p:transition spd="slow" advTm="5177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Прямая соединительная линия 16"/>
          <p:cNvCxnSpPr/>
          <p:nvPr/>
        </p:nvCxnSpPr>
        <p:spPr>
          <a:xfrm>
            <a:off x="0" y="0"/>
            <a:ext cx="9144000" cy="0"/>
          </a:xfrm>
          <a:prstGeom prst="line">
            <a:avLst/>
          </a:prstGeom>
          <a:ln w="5715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0" y="5143500"/>
            <a:ext cx="9144000" cy="0"/>
          </a:xfrm>
          <a:prstGeom prst="line">
            <a:avLst/>
          </a:prstGeom>
          <a:ln w="5715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8" y="1491630"/>
            <a:ext cx="7362969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2782620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5177"/>
    </mc:Choice>
    <mc:Fallback>
      <p:transition spd="slow" advTm="5177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Прямая соединительная линия 16"/>
          <p:cNvCxnSpPr/>
          <p:nvPr/>
        </p:nvCxnSpPr>
        <p:spPr>
          <a:xfrm>
            <a:off x="0" y="0"/>
            <a:ext cx="9144000" cy="0"/>
          </a:xfrm>
          <a:prstGeom prst="line">
            <a:avLst/>
          </a:prstGeom>
          <a:ln w="5715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0" y="5143500"/>
            <a:ext cx="9144000" cy="0"/>
          </a:xfrm>
          <a:prstGeom prst="line">
            <a:avLst/>
          </a:prstGeom>
          <a:ln w="5715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47664" y="1635646"/>
            <a:ext cx="6274983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2782620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5177"/>
    </mc:Choice>
    <mc:Fallback>
      <p:transition spd="slow" advTm="5177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Прямая соединительная линия 16"/>
          <p:cNvCxnSpPr/>
          <p:nvPr/>
        </p:nvCxnSpPr>
        <p:spPr>
          <a:xfrm>
            <a:off x="0" y="0"/>
            <a:ext cx="9144000" cy="0"/>
          </a:xfrm>
          <a:prstGeom prst="line">
            <a:avLst/>
          </a:prstGeom>
          <a:ln w="5715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0" y="5143500"/>
            <a:ext cx="9144000" cy="0"/>
          </a:xfrm>
          <a:prstGeom prst="line">
            <a:avLst/>
          </a:prstGeom>
          <a:ln w="5715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35696" y="1059582"/>
            <a:ext cx="5752278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2782620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5177"/>
    </mc:Choice>
    <mc:Fallback>
      <p:transition spd="slow" advTm="5177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Прямая соединительная линия 16"/>
          <p:cNvCxnSpPr/>
          <p:nvPr/>
        </p:nvCxnSpPr>
        <p:spPr>
          <a:xfrm>
            <a:off x="0" y="0"/>
            <a:ext cx="9144000" cy="0"/>
          </a:xfrm>
          <a:prstGeom prst="line">
            <a:avLst/>
          </a:prstGeom>
          <a:ln w="5715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0" y="5143500"/>
            <a:ext cx="9144000" cy="0"/>
          </a:xfrm>
          <a:prstGeom prst="line">
            <a:avLst/>
          </a:prstGeom>
          <a:ln w="5715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7704" y="1059582"/>
            <a:ext cx="5377207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2782620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5177"/>
    </mc:Choice>
    <mc:Fallback>
      <p:transition spd="slow" advTm="5177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Прямая соединительная линия 16"/>
          <p:cNvCxnSpPr/>
          <p:nvPr/>
        </p:nvCxnSpPr>
        <p:spPr>
          <a:xfrm>
            <a:off x="0" y="0"/>
            <a:ext cx="9144000" cy="0"/>
          </a:xfrm>
          <a:prstGeom prst="line">
            <a:avLst/>
          </a:prstGeom>
          <a:ln w="5715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0" y="5143500"/>
            <a:ext cx="9144000" cy="0"/>
          </a:xfrm>
          <a:prstGeom prst="line">
            <a:avLst/>
          </a:prstGeom>
          <a:ln w="5715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776" y="3867894"/>
            <a:ext cx="3312368" cy="10921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96136" y="3867894"/>
            <a:ext cx="1368152" cy="10491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3768" y="2643758"/>
            <a:ext cx="3168352" cy="104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24128" y="2715766"/>
            <a:ext cx="1296144" cy="993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776" y="1419622"/>
            <a:ext cx="3096344" cy="10208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52120" y="1419622"/>
            <a:ext cx="1296144" cy="993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11960" y="195486"/>
            <a:ext cx="1368152" cy="10491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2782620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5177"/>
    </mc:Choice>
    <mc:Fallback>
      <p:transition spd="slow" advTm="5177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0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0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0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0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0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0.9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198</TotalTime>
  <Words>6</Words>
  <Application>Microsoft Office PowerPoint</Application>
  <PresentationFormat>Экран (16:9)</PresentationFormat>
  <Paragraphs>6</Paragraphs>
  <Slides>7</Slides>
  <Notes>6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Masha</dc:creator>
  <cp:lastModifiedBy>Inna</cp:lastModifiedBy>
  <cp:revision>27</cp:revision>
  <dcterms:created xsi:type="dcterms:W3CDTF">2018-06-11T07:42:16Z</dcterms:created>
  <dcterms:modified xsi:type="dcterms:W3CDTF">2019-09-16T15:34:08Z</dcterms:modified>
</cp:coreProperties>
</file>