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484" r:id="rId2"/>
    <p:sldId id="485" r:id="rId3"/>
    <p:sldId id="477" r:id="rId4"/>
    <p:sldId id="478" r:id="rId5"/>
    <p:sldId id="480" r:id="rId6"/>
    <p:sldId id="481" r:id="rId7"/>
    <p:sldId id="483" r:id="rId8"/>
    <p:sldId id="356" r:id="rId9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414141"/>
    <a:srgbClr val="FF4432"/>
    <a:srgbClr val="FC9602"/>
    <a:srgbClr val="BDFBF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>
      <p:cViewPr varScale="1">
        <p:scale>
          <a:sx n="91" d="100"/>
          <a:sy n="91" d="100"/>
        </p:scale>
        <p:origin x="-75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9715183-BA22-4F1D-827A-DE9C0FDBC948}" type="datetimeFigureOut">
              <a:rPr lang="ru-RU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383AF8D-1C72-4B31-87B1-76EFC64C97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2489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smtClean="0"/>
          </a:p>
        </p:txBody>
      </p:sp>
      <p:sp>
        <p:nvSpPr>
          <p:cNvPr id="7373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43D5D3-6816-48DA-8255-BA3EE43AC81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372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9A7D1-B3D7-4EAE-9BB4-A31C5EBD9EAC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22D2B-1FE6-48F1-9BAB-FB869A7DDD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50BB4-793B-408A-AD7E-5E500E4F66EB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73799-1E75-4524-ABC8-CFEBA24092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2CC39-4077-4940-B2BC-C3CE269C334D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91D1C-E321-47F1-9B29-CCB66C99D7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1D674-C860-4F39-B1C1-AF50D8768BD8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D5883-F5DA-4A63-9332-5251985F85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B9AA1-9372-4FF5-880C-F18BAA0781D8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D074D-1394-4599-8BE2-FAFFCAA7EC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E1E74-80D7-4144-A479-87054C79E69A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571A2-2CCA-45ED-922C-76DF4F6D17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686DF-2F9E-47BD-8B83-8AC1BF35452B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FC7E4-B044-412B-B530-3EC890FD61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3BE3B-8C51-4D65-AB92-F5F34A7665D8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2D90-61BD-4CF5-A793-DAAEA3AC4B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913F7-7ED5-4854-B7BA-E53246BDF786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6EAC3-10B4-491B-B685-1414E7A924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6803B-4822-4B54-8E94-DEB1284BDCA5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67094-9EA5-45AF-8D58-2AA1C3C3B5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4EE11-6FF5-42DE-92AE-CBD4FF92E68F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E5906-0EAC-4287-B9D8-F6CF44B9AD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AF5B70-6936-4844-9785-D90820B71564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2C45D4D-B21A-45C6-BE92-1A3DE26DF3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cover/>
  </p:transition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eFZd8UVIhapGoVVcpN6HDQ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channel/UCkCUYEVb4-tIr3MbLPXuEa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  <p:pic>
        <p:nvPicPr>
          <p:cNvPr id="8194" name="Picture 2" descr="E:\Лина Руднева TWIG\Новая папка\ДляСайта_Н100069У_Я досліджую світ_3кл_Плакаты_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pic>
        <p:nvPicPr>
          <p:cNvPr id="9218" name="Picture 2" descr="E:\Лина Руднева TWIG\Новая папка\ДляСайта_Н100069У_Я досліджую світ_3кл_Плакаты_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3" y="60470"/>
            <a:ext cx="9036497" cy="50830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pic>
        <p:nvPicPr>
          <p:cNvPr id="2050" name="Picture 2" descr="E:\Лина Руднева TWIG\Новая папка\ДляСайта_Н100069У_Я досліджую світ_3кл_Плакаты_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pic>
        <p:nvPicPr>
          <p:cNvPr id="1026" name="Picture 2" descr="E:\Лина Руднева TWIG\Новая папка\ДляСайта_Н100069У_Я досліджую світ_3кл_Плакаты_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pic>
        <p:nvPicPr>
          <p:cNvPr id="2050" name="Picture 2" descr="E:\Лина Руднева TWIG\Новая папка\ДляСайта_Н100069У_Я досліджую світ_3кл_Плакаты_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0"/>
            <a:ext cx="9036496" cy="50830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pic>
        <p:nvPicPr>
          <p:cNvPr id="6" name="Picture 2" descr="E:\Лина Руднева TWIG\Новая папка\ДляСайта_Н100069У_Я досліджую світ_3кл_Плакаты_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011" y="0"/>
            <a:ext cx="9054989" cy="50934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pic>
        <p:nvPicPr>
          <p:cNvPr id="3074" name="Picture 2" descr="E:\Лина Руднева TWIG\Новая папка\ДляСайта_Н100069У_Я досліджую світ_3кл_Плакаты_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TextBox 2"/>
          <p:cNvSpPr txBox="1">
            <a:spLocks noChangeArrowheads="1"/>
          </p:cNvSpPr>
          <p:nvPr/>
        </p:nvSpPr>
        <p:spPr bwMode="auto">
          <a:xfrm>
            <a:off x="2306638" y="911225"/>
            <a:ext cx="393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Calibri" pitchFamily="34" charset="0"/>
              </a:rPr>
              <a:t>1</a:t>
            </a:r>
            <a:endParaRPr lang="ru-RU" sz="32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3568" y="818604"/>
            <a:ext cx="7776864" cy="3170099"/>
          </a:xfrm>
          <a:prstGeom prst="rect">
            <a:avLst/>
          </a:prstGeom>
          <a:solidFill>
            <a:schemeClr val="bg1">
              <a:alpha val="61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200" dirty="0" err="1" smtClean="0">
                <a:solidFill>
                  <a:srgbClr val="414141"/>
                </a:solidFill>
              </a:rPr>
              <a:t>Усі</a:t>
            </a:r>
            <a:r>
              <a:rPr lang="ru-RU" sz="2200" dirty="0" smtClean="0">
                <a:solidFill>
                  <a:srgbClr val="414141"/>
                </a:solidFill>
              </a:rPr>
              <a:t> </a:t>
            </a:r>
            <a:r>
              <a:rPr lang="ru-RU" sz="2200" dirty="0">
                <a:solidFill>
                  <a:srgbClr val="414141"/>
                </a:solidFill>
              </a:rPr>
              <a:t>записи </a:t>
            </a:r>
            <a:r>
              <a:rPr lang="ru-RU" sz="2200" dirty="0" err="1">
                <a:solidFill>
                  <a:srgbClr val="414141"/>
                </a:solidFill>
              </a:rPr>
              <a:t>навчання</a:t>
            </a:r>
            <a:r>
              <a:rPr lang="ru-RU" sz="2200" dirty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можна</a:t>
            </a:r>
            <a:r>
              <a:rPr lang="ru-RU" sz="2200" dirty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знайти</a:t>
            </a:r>
            <a:r>
              <a:rPr lang="ru-RU" sz="2200" dirty="0">
                <a:solidFill>
                  <a:srgbClr val="414141"/>
                </a:solidFill>
              </a:rPr>
              <a:t> на </a:t>
            </a:r>
            <a:r>
              <a:rPr lang="ru-RU" sz="2200" dirty="0" err="1">
                <a:solidFill>
                  <a:srgbClr val="414141"/>
                </a:solidFill>
              </a:rPr>
              <a:t>цих</a:t>
            </a:r>
            <a:r>
              <a:rPr lang="ru-RU" sz="2200" dirty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ютюб</a:t>
            </a:r>
            <a:r>
              <a:rPr lang="ru-RU" sz="2200" dirty="0">
                <a:solidFill>
                  <a:srgbClr val="414141"/>
                </a:solidFill>
              </a:rPr>
              <a:t> каналах </a:t>
            </a:r>
            <a:r>
              <a:rPr lang="ru-RU" sz="2200" dirty="0" smtClean="0">
                <a:solidFill>
                  <a:srgbClr val="414141"/>
                </a:solidFill>
              </a:rPr>
              <a:t>– </a:t>
            </a:r>
            <a:r>
              <a:rPr lang="ru-RU" sz="2200" dirty="0" err="1" smtClean="0">
                <a:solidFill>
                  <a:srgbClr val="414141"/>
                </a:solidFill>
              </a:rPr>
              <a:t>підписуйтесь</a:t>
            </a:r>
            <a:r>
              <a:rPr lang="ru-RU" sz="2200" dirty="0" smtClean="0">
                <a:solidFill>
                  <a:srgbClr val="414141"/>
                </a:solidFill>
              </a:rPr>
              <a:t>:</a:t>
            </a:r>
          </a:p>
          <a:p>
            <a:endParaRPr lang="ru-RU" sz="2200" dirty="0" smtClean="0">
              <a:solidFill>
                <a:srgbClr val="41414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200" dirty="0" smtClean="0">
                <a:solidFill>
                  <a:srgbClr val="414141"/>
                </a:solidFill>
                <a:hlinkClick r:id="rId3"/>
              </a:rPr>
              <a:t>Електронні книги «Ранок»</a:t>
            </a:r>
            <a:endParaRPr lang="ru-RU" sz="2200" dirty="0" smtClean="0">
              <a:solidFill>
                <a:srgbClr val="41414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ru-RU" sz="2200" dirty="0">
              <a:solidFill>
                <a:srgbClr val="414141"/>
              </a:solidFill>
              <a:hlinkClick r:id="rId4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rgbClr val="414141"/>
                </a:solidFill>
                <a:hlinkClick r:id="rId4"/>
              </a:rPr>
              <a:t>Корпорація Ранок</a:t>
            </a:r>
            <a:endParaRPr lang="ru-RU" sz="2200" dirty="0" smtClean="0">
              <a:solidFill>
                <a:srgbClr val="41414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ru-RU" sz="2200" dirty="0">
              <a:solidFill>
                <a:srgbClr val="414141"/>
              </a:solidFill>
            </a:endParaRPr>
          </a:p>
          <a:p>
            <a:pPr algn="ctr"/>
            <a:r>
              <a:rPr lang="ru-RU" sz="2200" dirty="0" smtClean="0">
                <a:solidFill>
                  <a:srgbClr val="414141"/>
                </a:solidFill>
              </a:rPr>
              <a:t>До </a:t>
            </a:r>
            <a:r>
              <a:rPr lang="ru-RU" sz="2200" dirty="0" err="1" smtClean="0">
                <a:solidFill>
                  <a:srgbClr val="414141"/>
                </a:solidFill>
              </a:rPr>
              <a:t>нових</a:t>
            </a:r>
            <a:r>
              <a:rPr lang="ru-RU" sz="2200" dirty="0" smtClean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зустрічей</a:t>
            </a:r>
            <a:r>
              <a:rPr lang="ru-RU" sz="2200" dirty="0">
                <a:solidFill>
                  <a:srgbClr val="414141"/>
                </a:solidFill>
              </a:rPr>
              <a:t> у </a:t>
            </a:r>
            <a:r>
              <a:rPr lang="ru-RU" sz="2200" dirty="0" err="1" smtClean="0">
                <a:solidFill>
                  <a:srgbClr val="414141"/>
                </a:solidFill>
              </a:rPr>
              <a:t>Віртуальній</a:t>
            </a:r>
            <a:r>
              <a:rPr lang="ru-RU" sz="2200" dirty="0" smtClean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школі</a:t>
            </a:r>
            <a:r>
              <a:rPr lang="ru-RU" sz="2200" dirty="0">
                <a:solidFill>
                  <a:srgbClr val="414141"/>
                </a:solidFill>
              </a:rPr>
              <a:t> </a:t>
            </a:r>
            <a:r>
              <a:rPr lang="ru-RU" sz="2200" dirty="0" smtClean="0">
                <a:solidFill>
                  <a:srgbClr val="414141"/>
                </a:solidFill>
              </a:rPr>
              <a:t>«Ранок»!</a:t>
            </a:r>
            <a:endParaRPr lang="en-US" sz="2200" dirty="0">
              <a:solidFill>
                <a:srgbClr val="414141"/>
              </a:solidFill>
            </a:endParaRPr>
          </a:p>
          <a:p>
            <a:endParaRPr lang="ru-RU" sz="2200" dirty="0" smtClean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984487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1845</TotalTime>
  <Words>37</Words>
  <Application>Microsoft Office PowerPoint</Application>
  <PresentationFormat>Экран (16:9)</PresentationFormat>
  <Paragraphs>16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Inna</cp:lastModifiedBy>
  <cp:revision>130</cp:revision>
  <dcterms:created xsi:type="dcterms:W3CDTF">2019-09-19T05:08:06Z</dcterms:created>
  <dcterms:modified xsi:type="dcterms:W3CDTF">2020-03-30T20:36:07Z</dcterms:modified>
</cp:coreProperties>
</file>