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73" r:id="rId2"/>
    <p:sldId id="256" r:id="rId3"/>
    <p:sldId id="476" r:id="rId4"/>
    <p:sldId id="479" r:id="rId5"/>
    <p:sldId id="478" r:id="rId6"/>
    <p:sldId id="477" r:id="rId7"/>
    <p:sldId id="480" r:id="rId8"/>
    <p:sldId id="481" r:id="rId9"/>
    <p:sldId id="482" r:id="rId10"/>
    <p:sldId id="483" r:id="rId11"/>
    <p:sldId id="484" r:id="rId12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14141"/>
    <a:srgbClr val="FF4432"/>
    <a:srgbClr val="FC9602"/>
    <a:srgbClr val="BDFBF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>
      <p:cViewPr varScale="1">
        <p:scale>
          <a:sx n="52" d="100"/>
          <a:sy n="52" d="100"/>
        </p:scale>
        <p:origin x="-978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9715183-BA22-4F1D-827A-DE9C0FDBC948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383AF8D-1C72-4B31-87B1-76EFC64C9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2489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F23B914-4EED-419F-91C0-637383676B0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402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26F50B-0D0B-42CE-8E63-4165D708DD6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3342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9A7D1-B3D7-4EAE-9BB4-A31C5EBD9EAC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22D2B-1FE6-48F1-9BAB-FB869A7DDD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50BB4-793B-408A-AD7E-5E500E4F66EB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73799-1E75-4524-ABC8-CFEBA24092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2CC39-4077-4940-B2BC-C3CE269C334D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91D1C-E321-47F1-9B29-CCB66C99D7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1D674-C860-4F39-B1C1-AF50D8768BD8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D5883-F5DA-4A63-9332-5251985F85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B9AA1-9372-4FF5-880C-F18BAA0781D8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D074D-1394-4599-8BE2-FAFFCAA7EC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E1E74-80D7-4144-A479-87054C79E69A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571A2-2CCA-45ED-922C-76DF4F6D17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686DF-2F9E-47BD-8B83-8AC1BF35452B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FC7E4-B044-412B-B530-3EC890FD61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3BE3B-8C51-4D65-AB92-F5F34A7665D8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2D90-61BD-4CF5-A793-DAAEA3AC4B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913F7-7ED5-4854-B7BA-E53246BDF786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6EAC3-10B4-491B-B685-1414E7A924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6803B-4822-4B54-8E94-DEB1284BDCA5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67094-9EA5-45AF-8D58-2AA1C3C3B5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4EE11-6FF5-42DE-92AE-CBD4FF92E68F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E5906-0EAC-4287-B9D8-F6CF44B9AD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AF5B70-6936-4844-9785-D90820B71564}" type="datetime1">
              <a:rPr lang="ru-RU" smtClean="0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2C45D4D-B21A-45C6-BE92-1A3DE26DF3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cover/>
  </p:transition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2"/>
          <p:cNvSpPr txBox="1">
            <a:spLocks/>
          </p:cNvSpPr>
          <p:nvPr/>
        </p:nvSpPr>
        <p:spPr bwMode="auto">
          <a:xfrm>
            <a:off x="0" y="-1588"/>
            <a:ext cx="914400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2200" dirty="0">
              <a:solidFill>
                <a:srgbClr val="414141"/>
              </a:solidFill>
              <a:cs typeface="Arial" charset="0"/>
            </a:endParaRPr>
          </a:p>
        </p:txBody>
      </p:sp>
      <p:pic>
        <p:nvPicPr>
          <p:cNvPr id="2050" name="Picture 2" descr="E:\Лина Руднева TWIG\Новая папка\ДляСайта_Н100069У_Я досліджую світ_3кл_Плакаты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438" cy="5143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053844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Заголовок 1"/>
          <p:cNvSpPr>
            <a:spLocks noGrp="1"/>
          </p:cNvSpPr>
          <p:nvPr>
            <p:ph type="ctrTitle"/>
          </p:nvPr>
        </p:nvSpPr>
        <p:spPr>
          <a:xfrm>
            <a:off x="755576" y="339502"/>
            <a:ext cx="7416824" cy="1512168"/>
          </a:xfrm>
          <a:solidFill>
            <a:schemeClr val="bg1">
              <a:alpha val="61960"/>
            </a:schemeClr>
          </a:solidFill>
        </p:spPr>
        <p:txBody>
          <a:bodyPr/>
          <a:lstStyle/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uk-UA" sz="3600" dirty="0" smtClean="0">
                <a:solidFill>
                  <a:srgbClr val="414141"/>
                </a:solidFill>
                <a:latin typeface="Arial" charset="0"/>
                <a:cs typeface="Arial" charset="0"/>
              </a:rPr>
              <a:t/>
            </a:r>
            <a:br>
              <a:rPr lang="uk-UA" sz="3600" dirty="0" smtClean="0">
                <a:solidFill>
                  <a:srgbClr val="414141"/>
                </a:solidFill>
                <a:latin typeface="Arial" charset="0"/>
                <a:cs typeface="Arial" charset="0"/>
              </a:rPr>
            </a:br>
            <a:r>
              <a:rPr lang="uk-UA" sz="3600" dirty="0" smtClean="0">
                <a:solidFill>
                  <a:srgbClr val="414141"/>
                </a:solidFill>
                <a:latin typeface="Arial" charset="0"/>
                <a:cs typeface="Arial" charset="0"/>
              </a:rPr>
              <a:t>		</a:t>
            </a:r>
            <a:r>
              <a:rPr lang="uk-UA" b="1" dirty="0" smtClean="0">
                <a:solidFill>
                  <a:srgbClr val="FC960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Ранкові зустрічі</a:t>
            </a:r>
            <a:endParaRPr lang="ru-RU" dirty="0" smtClean="0">
              <a:solidFill>
                <a:srgbClr val="414141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851670"/>
            <a:ext cx="4320480" cy="539019"/>
          </a:xfrm>
          <a:solidFill>
            <a:schemeClr val="bg1">
              <a:alpha val="77000"/>
            </a:schemeClr>
          </a:solidFill>
        </p:spPr>
        <p:txBody>
          <a:bodyPr rtlCol="0">
            <a:noAutofit/>
          </a:bodyPr>
          <a:lstStyle/>
          <a:p>
            <a:pPr algn="r" fontAlgn="auto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sz="22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Початкова школа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E:\Лина Руднева TWIG\Новая папка\ДляСайта_Н100069У_Я досліджую світ_3кл_Плакаты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44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  <p:bldP spid="11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pic>
        <p:nvPicPr>
          <p:cNvPr id="1026" name="Picture 2" descr="D:\Инны\ЯДС_Видео\ДляСайта_Н100069У_Я досліджую світ_3кл_Плакаты_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8996" cy="512943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2050" name="Picture 2" descr="D:\Инны\ЯДС_Видео\ДляСайта_Н100069У_Я досліджую світ_3кл_Плакаты_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2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3074" name="Picture 2" descr="D:\Инны\ЯДС_Видео\ДляСайта_Н100069У_Я досліджую світ_3кл_Плакаты_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pic>
        <p:nvPicPr>
          <p:cNvPr id="4098" name="Picture 2" descr="D:\Инны\ЯДС_Видео\ДляСайта_Н100069У_Я досліджую світ_3кл_Плакаты_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pic>
        <p:nvPicPr>
          <p:cNvPr id="6" name="Picture 2" descr="D:\Инны\ЯДС_Видео\ДляСайта_Н100069У_Я досліджую світ_3кл_Плакаты_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pic>
        <p:nvPicPr>
          <p:cNvPr id="6146" name="Picture 2" descr="D:\Инны\ЯДС_Видео\ДляСайта_Н100069У_Я досліджую світ_3кл_Плакаты_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5123" name="Picture 3" descr="D:\Инны\ЯДС_Видео\ДляСайта_Н100069У_Я досліджую світ_3кл_Плакаты_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pic>
        <p:nvPicPr>
          <p:cNvPr id="7171" name="Picture 3" descr="D:\Инны\ЯДС_Видео\ДляСайта_Н100069У_Я досліджую світ_3кл_Плакаты_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pic>
        <p:nvPicPr>
          <p:cNvPr id="8194" name="Picture 2" descr="D:\Инны\ЯДС_Видео\ДляСайта_Н100069У_Я досліджую світ_3кл_Плакаты_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1822</TotalTime>
  <Words>13</Words>
  <Application>Microsoft Office PowerPoint</Application>
  <PresentationFormat>Экран (16:9)</PresentationFormat>
  <Paragraphs>13</Paragraphs>
  <Slides>11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   Ранкові зустрічі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Inna</cp:lastModifiedBy>
  <cp:revision>125</cp:revision>
  <dcterms:created xsi:type="dcterms:W3CDTF">2019-09-19T05:08:06Z</dcterms:created>
  <dcterms:modified xsi:type="dcterms:W3CDTF">2020-09-11T19:11:48Z</dcterms:modified>
</cp:coreProperties>
</file>