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473" r:id="rId3"/>
    <p:sldId id="474" r:id="rId4"/>
    <p:sldId id="475" r:id="rId5"/>
    <p:sldId id="476" r:id="rId6"/>
    <p:sldId id="477" r:id="rId7"/>
    <p:sldId id="356" r:id="rId8"/>
  </p:sldIdLst>
  <p:sldSz cx="9144000" cy="5143500" type="screen16x9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414141"/>
    <a:srgbClr val="FF4432"/>
    <a:srgbClr val="FC9602"/>
    <a:srgbClr val="BDFBFA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>
      <p:cViewPr varScale="1">
        <p:scale>
          <a:sx n="91" d="100"/>
          <a:sy n="91" d="100"/>
        </p:scale>
        <p:origin x="-756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9715183-BA22-4F1D-827A-DE9C0FDBC948}" type="datetimeFigureOut">
              <a:rPr lang="ru-RU"/>
              <a:pPr>
                <a:defRPr/>
              </a:pPr>
              <a:t>30.03.2020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0383AF8D-1C72-4B31-87B1-76EFC64C97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12489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uk-UA" smtClean="0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726F50B-0D0B-42CE-8E63-4165D708DD64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933429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uk-UA" smtClean="0"/>
          </a:p>
        </p:txBody>
      </p:sp>
      <p:sp>
        <p:nvSpPr>
          <p:cNvPr id="2560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F23B914-4EED-419F-91C0-637383676B0B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74029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uk-UA" smtClean="0"/>
          </a:p>
        </p:txBody>
      </p:sp>
      <p:sp>
        <p:nvSpPr>
          <p:cNvPr id="7373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A43D5D3-6816-48DA-8255-BA3EE43AC816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23721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69A7D1-B3D7-4EAE-9BB4-A31C5EBD9EAC}" type="datetime1">
              <a:rPr lang="ru-RU" smtClean="0"/>
              <a:pPr>
                <a:defRPr/>
              </a:pPr>
              <a:t>30.03.2020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622D2B-1FE6-48F1-9BAB-FB869A7DDD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250BB4-793B-408A-AD7E-5E500E4F66EB}" type="datetime1">
              <a:rPr lang="ru-RU" smtClean="0"/>
              <a:pPr>
                <a:defRPr/>
              </a:pPr>
              <a:t>30.03.2020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173799-1E75-4524-ABC8-CFEBA24092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72CC39-4077-4940-B2BC-C3CE269C334D}" type="datetime1">
              <a:rPr lang="ru-RU" smtClean="0"/>
              <a:pPr>
                <a:defRPr/>
              </a:pPr>
              <a:t>30.03.2020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291D1C-E321-47F1-9B29-CCB66C99D7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F1D674-C860-4F39-B1C1-AF50D8768BD8}" type="datetime1">
              <a:rPr lang="ru-RU" smtClean="0"/>
              <a:pPr>
                <a:defRPr/>
              </a:pPr>
              <a:t>30.03.2020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FD5883-F5DA-4A63-9332-5251985F85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AB9AA1-9372-4FF5-880C-F18BAA0781D8}" type="datetime1">
              <a:rPr lang="ru-RU" smtClean="0"/>
              <a:pPr>
                <a:defRPr/>
              </a:pPr>
              <a:t>30.03.2020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FD074D-1394-4599-8BE2-FAFFCAA7EC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BE1E74-80D7-4144-A479-87054C79E69A}" type="datetime1">
              <a:rPr lang="ru-RU" smtClean="0"/>
              <a:pPr>
                <a:defRPr/>
              </a:pPr>
              <a:t>30.03.2020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9571A2-2CCA-45ED-922C-76DF4F6D17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1686DF-2F9E-47BD-8B83-8AC1BF35452B}" type="datetime1">
              <a:rPr lang="ru-RU" smtClean="0"/>
              <a:pPr>
                <a:defRPr/>
              </a:pPr>
              <a:t>30.03.2020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8FC7E4-B044-412B-B530-3EC890FD61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13BE3B-8C51-4D65-AB92-F5F34A7665D8}" type="datetime1">
              <a:rPr lang="ru-RU" smtClean="0"/>
              <a:pPr>
                <a:defRPr/>
              </a:pPr>
              <a:t>30.03.2020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02D90-61BD-4CF5-A793-DAAEA3AC4B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913F7-7ED5-4854-B7BA-E53246BDF786}" type="datetime1">
              <a:rPr lang="ru-RU" smtClean="0"/>
              <a:pPr>
                <a:defRPr/>
              </a:pPr>
              <a:t>30.03.2020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6EAC3-10B4-491B-B685-1414E7A924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36803B-4822-4B54-8E94-DEB1284BDCA5}" type="datetime1">
              <a:rPr lang="ru-RU" smtClean="0"/>
              <a:pPr>
                <a:defRPr/>
              </a:pPr>
              <a:t>30.03.2020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767094-9EA5-45AF-8D58-2AA1C3C3B5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44EE11-6FF5-42DE-92AE-CBD4FF92E68F}" type="datetime1">
              <a:rPr lang="ru-RU" smtClean="0"/>
              <a:pPr>
                <a:defRPr/>
              </a:pPr>
              <a:t>30.03.2020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E5906-0EAC-4287-B9D8-F6CF44B9AD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BAF5B70-6936-4844-9785-D90820B71564}" type="datetime1">
              <a:rPr lang="ru-RU" smtClean="0"/>
              <a:pPr>
                <a:defRPr/>
              </a:pPr>
              <a:t>30.03.2020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2C45D4D-B21A-45C6-BE92-1A3DE26DF3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>
    <p:cover/>
  </p:transition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channel/UCeFZd8UVIhapGoVVcpN6HDQ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channel/UCkCUYEVb4-tIr3MbLPXuEa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Заголовок 1"/>
          <p:cNvSpPr>
            <a:spLocks noGrp="1"/>
          </p:cNvSpPr>
          <p:nvPr>
            <p:ph type="ctrTitle"/>
          </p:nvPr>
        </p:nvSpPr>
        <p:spPr>
          <a:xfrm>
            <a:off x="755576" y="339502"/>
            <a:ext cx="7416824" cy="1512168"/>
          </a:xfrm>
          <a:solidFill>
            <a:schemeClr val="bg1">
              <a:alpha val="61960"/>
            </a:schemeClr>
          </a:solidFill>
        </p:spPr>
        <p:txBody>
          <a:bodyPr/>
          <a:lstStyle/>
          <a:p>
            <a:pPr algn="l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uk-UA" sz="3600" dirty="0" smtClean="0">
                <a:solidFill>
                  <a:srgbClr val="414141"/>
                </a:solidFill>
                <a:latin typeface="Arial" charset="0"/>
                <a:cs typeface="Arial" charset="0"/>
              </a:rPr>
              <a:t/>
            </a:r>
            <a:br>
              <a:rPr lang="uk-UA" sz="3600" dirty="0" smtClean="0">
                <a:solidFill>
                  <a:srgbClr val="414141"/>
                </a:solidFill>
                <a:latin typeface="Arial" charset="0"/>
                <a:cs typeface="Arial" charset="0"/>
              </a:rPr>
            </a:br>
            <a:r>
              <a:rPr lang="uk-UA" sz="3600" dirty="0" smtClean="0">
                <a:solidFill>
                  <a:srgbClr val="414141"/>
                </a:solidFill>
                <a:latin typeface="Arial" charset="0"/>
                <a:cs typeface="Arial" charset="0"/>
              </a:rPr>
              <a:t>		</a:t>
            </a:r>
            <a:r>
              <a:rPr lang="uk-UA" b="1" dirty="0" smtClean="0">
                <a:solidFill>
                  <a:srgbClr val="FC960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Ранкові зустрічі</a:t>
            </a:r>
            <a:endParaRPr lang="ru-RU" dirty="0" smtClean="0">
              <a:solidFill>
                <a:srgbClr val="414141"/>
              </a:solidFill>
              <a:latin typeface="Arial" charset="0"/>
              <a:cs typeface="Arial" charset="0"/>
            </a:endParaRPr>
          </a:p>
        </p:txBody>
      </p:sp>
      <p:sp>
        <p:nvSpPr>
          <p:cNvPr id="11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47664" y="1851670"/>
            <a:ext cx="4320480" cy="539019"/>
          </a:xfrm>
          <a:solidFill>
            <a:schemeClr val="bg1">
              <a:alpha val="77000"/>
            </a:schemeClr>
          </a:solidFill>
        </p:spPr>
        <p:txBody>
          <a:bodyPr rtlCol="0">
            <a:noAutofit/>
          </a:bodyPr>
          <a:lstStyle/>
          <a:p>
            <a:pPr algn="r" fontAlgn="auto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uk-UA" sz="2200" dirty="0" smtClean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Початкова школа</a:t>
            </a:r>
            <a:endParaRPr lang="ru-RU" sz="2200" dirty="0">
              <a:solidFill>
                <a:srgbClr val="4141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E:\Лина Руднева TWIG\Новая папка\ДляСайта_Н100069У_Я досліджую світ_3кл_Плакаты_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3440" cy="51435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animBg="1"/>
      <p:bldP spid="11" grpId="0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2"/>
          <p:cNvSpPr txBox="1">
            <a:spLocks/>
          </p:cNvSpPr>
          <p:nvPr/>
        </p:nvSpPr>
        <p:spPr bwMode="auto">
          <a:xfrm>
            <a:off x="0" y="-1588"/>
            <a:ext cx="9144000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sz="2200" dirty="0">
              <a:solidFill>
                <a:srgbClr val="414141"/>
              </a:solidFill>
              <a:cs typeface="Arial" charset="0"/>
            </a:endParaRPr>
          </a:p>
        </p:txBody>
      </p:sp>
      <p:pic>
        <p:nvPicPr>
          <p:cNvPr id="2050" name="Picture 2" descr="E:\Лина Руднева TWIG\Новая папка\ДляСайта_Н100069У_Я досліджую світ_3кл_Плакаты_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438" cy="51435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70538444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173799-1E75-4524-ABC8-CFEBA2409276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  <p:pic>
        <p:nvPicPr>
          <p:cNvPr id="3074" name="Picture 2" descr="E:\Лина Руднева TWIG\Новая папка\ДляСайта_Н100069У_Я досліджую світ_3кл_Плакаты_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173799-1E75-4524-ABC8-CFEBA2409276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 descr="E:\Лина Руднева TWIG\Новая папка\ДляСайта_Н100069У_Я досліджую світ_3кл_Плакаты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2" y="0"/>
            <a:ext cx="9143438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173799-1E75-4524-ABC8-CFEBA2409276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</p:cSld>
  <p:clrMapOvr>
    <a:masterClrMapping/>
  </p:clrMapOvr>
  <p:transition spd="slow">
    <p:cov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173799-1E75-4524-ABC8-CFEBA2409276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</p:cSld>
  <p:clrMapOvr>
    <a:masterClrMapping/>
  </p:clrMapOvr>
  <p:transition spd="slow">
    <p:cov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8" name="TextBox 2"/>
          <p:cNvSpPr txBox="1">
            <a:spLocks noChangeArrowheads="1"/>
          </p:cNvSpPr>
          <p:nvPr/>
        </p:nvSpPr>
        <p:spPr bwMode="auto">
          <a:xfrm>
            <a:off x="2306638" y="911225"/>
            <a:ext cx="393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>
                <a:solidFill>
                  <a:schemeClr val="bg1"/>
                </a:solidFill>
                <a:latin typeface="Calibri" pitchFamily="34" charset="0"/>
              </a:rPr>
              <a:t>1</a:t>
            </a:r>
            <a:endParaRPr lang="ru-RU" sz="3200" b="1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83568" y="818604"/>
            <a:ext cx="7776864" cy="3170099"/>
          </a:xfrm>
          <a:prstGeom prst="rect">
            <a:avLst/>
          </a:prstGeom>
          <a:solidFill>
            <a:schemeClr val="bg1">
              <a:alpha val="61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200" dirty="0" err="1" smtClean="0">
                <a:solidFill>
                  <a:srgbClr val="414141"/>
                </a:solidFill>
              </a:rPr>
              <a:t>Усі</a:t>
            </a:r>
            <a:r>
              <a:rPr lang="ru-RU" sz="2200" dirty="0" smtClean="0">
                <a:solidFill>
                  <a:srgbClr val="414141"/>
                </a:solidFill>
              </a:rPr>
              <a:t> </a:t>
            </a:r>
            <a:r>
              <a:rPr lang="ru-RU" sz="2200" dirty="0">
                <a:solidFill>
                  <a:srgbClr val="414141"/>
                </a:solidFill>
              </a:rPr>
              <a:t>записи </a:t>
            </a:r>
            <a:r>
              <a:rPr lang="ru-RU" sz="2200" dirty="0" err="1">
                <a:solidFill>
                  <a:srgbClr val="414141"/>
                </a:solidFill>
              </a:rPr>
              <a:t>навчання</a:t>
            </a:r>
            <a:r>
              <a:rPr lang="ru-RU" sz="2200" dirty="0">
                <a:solidFill>
                  <a:srgbClr val="414141"/>
                </a:solidFill>
              </a:rPr>
              <a:t> </a:t>
            </a:r>
            <a:r>
              <a:rPr lang="ru-RU" sz="2200" dirty="0" err="1">
                <a:solidFill>
                  <a:srgbClr val="414141"/>
                </a:solidFill>
              </a:rPr>
              <a:t>можна</a:t>
            </a:r>
            <a:r>
              <a:rPr lang="ru-RU" sz="2200" dirty="0">
                <a:solidFill>
                  <a:srgbClr val="414141"/>
                </a:solidFill>
              </a:rPr>
              <a:t> </a:t>
            </a:r>
            <a:r>
              <a:rPr lang="ru-RU" sz="2200" dirty="0" err="1">
                <a:solidFill>
                  <a:srgbClr val="414141"/>
                </a:solidFill>
              </a:rPr>
              <a:t>знайти</a:t>
            </a:r>
            <a:r>
              <a:rPr lang="ru-RU" sz="2200" dirty="0">
                <a:solidFill>
                  <a:srgbClr val="414141"/>
                </a:solidFill>
              </a:rPr>
              <a:t> на </a:t>
            </a:r>
            <a:r>
              <a:rPr lang="ru-RU" sz="2200" dirty="0" err="1">
                <a:solidFill>
                  <a:srgbClr val="414141"/>
                </a:solidFill>
              </a:rPr>
              <a:t>цих</a:t>
            </a:r>
            <a:r>
              <a:rPr lang="ru-RU" sz="2200" dirty="0">
                <a:solidFill>
                  <a:srgbClr val="414141"/>
                </a:solidFill>
              </a:rPr>
              <a:t> </a:t>
            </a:r>
            <a:r>
              <a:rPr lang="ru-RU" sz="2200" dirty="0" err="1">
                <a:solidFill>
                  <a:srgbClr val="414141"/>
                </a:solidFill>
              </a:rPr>
              <a:t>ютюб</a:t>
            </a:r>
            <a:r>
              <a:rPr lang="ru-RU" sz="2200" dirty="0">
                <a:solidFill>
                  <a:srgbClr val="414141"/>
                </a:solidFill>
              </a:rPr>
              <a:t> каналах </a:t>
            </a:r>
            <a:r>
              <a:rPr lang="ru-RU" sz="2200" dirty="0" smtClean="0">
                <a:solidFill>
                  <a:srgbClr val="414141"/>
                </a:solidFill>
              </a:rPr>
              <a:t>– </a:t>
            </a:r>
            <a:r>
              <a:rPr lang="ru-RU" sz="2200" dirty="0" err="1" smtClean="0">
                <a:solidFill>
                  <a:srgbClr val="414141"/>
                </a:solidFill>
              </a:rPr>
              <a:t>підписуйтесь</a:t>
            </a:r>
            <a:r>
              <a:rPr lang="ru-RU" sz="2200" dirty="0" smtClean="0">
                <a:solidFill>
                  <a:srgbClr val="414141"/>
                </a:solidFill>
              </a:rPr>
              <a:t>:</a:t>
            </a:r>
          </a:p>
          <a:p>
            <a:endParaRPr lang="ru-RU" sz="2200" dirty="0" smtClean="0">
              <a:solidFill>
                <a:srgbClr val="41414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uk-UA" sz="2200" dirty="0" smtClean="0">
                <a:solidFill>
                  <a:srgbClr val="414141"/>
                </a:solidFill>
                <a:hlinkClick r:id="rId3"/>
              </a:rPr>
              <a:t>Електронні книги «Ранок»</a:t>
            </a:r>
            <a:endParaRPr lang="ru-RU" sz="2200" dirty="0" smtClean="0">
              <a:solidFill>
                <a:srgbClr val="41414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ru-RU" sz="2200" dirty="0">
              <a:solidFill>
                <a:srgbClr val="414141"/>
              </a:solidFill>
              <a:hlinkClick r:id="rId4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200" dirty="0" smtClean="0">
                <a:solidFill>
                  <a:srgbClr val="414141"/>
                </a:solidFill>
                <a:hlinkClick r:id="rId4"/>
              </a:rPr>
              <a:t>Корпорація Ранок</a:t>
            </a:r>
            <a:endParaRPr lang="ru-RU" sz="2200" dirty="0" smtClean="0">
              <a:solidFill>
                <a:srgbClr val="41414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ru-RU" sz="2200" dirty="0">
              <a:solidFill>
                <a:srgbClr val="414141"/>
              </a:solidFill>
            </a:endParaRPr>
          </a:p>
          <a:p>
            <a:pPr algn="ctr"/>
            <a:r>
              <a:rPr lang="ru-RU" sz="2200" dirty="0" smtClean="0">
                <a:solidFill>
                  <a:srgbClr val="414141"/>
                </a:solidFill>
              </a:rPr>
              <a:t>До </a:t>
            </a:r>
            <a:r>
              <a:rPr lang="ru-RU" sz="2200" dirty="0" err="1" smtClean="0">
                <a:solidFill>
                  <a:srgbClr val="414141"/>
                </a:solidFill>
              </a:rPr>
              <a:t>нових</a:t>
            </a:r>
            <a:r>
              <a:rPr lang="ru-RU" sz="2200" dirty="0" smtClean="0">
                <a:solidFill>
                  <a:srgbClr val="414141"/>
                </a:solidFill>
              </a:rPr>
              <a:t> </a:t>
            </a:r>
            <a:r>
              <a:rPr lang="ru-RU" sz="2200" dirty="0" err="1">
                <a:solidFill>
                  <a:srgbClr val="414141"/>
                </a:solidFill>
              </a:rPr>
              <a:t>зустрічей</a:t>
            </a:r>
            <a:r>
              <a:rPr lang="ru-RU" sz="2200" dirty="0">
                <a:solidFill>
                  <a:srgbClr val="414141"/>
                </a:solidFill>
              </a:rPr>
              <a:t> у </a:t>
            </a:r>
            <a:r>
              <a:rPr lang="ru-RU" sz="2200" dirty="0" err="1" smtClean="0">
                <a:solidFill>
                  <a:srgbClr val="414141"/>
                </a:solidFill>
              </a:rPr>
              <a:t>Віртуальній</a:t>
            </a:r>
            <a:r>
              <a:rPr lang="ru-RU" sz="2200" dirty="0" smtClean="0">
                <a:solidFill>
                  <a:srgbClr val="414141"/>
                </a:solidFill>
              </a:rPr>
              <a:t> </a:t>
            </a:r>
            <a:r>
              <a:rPr lang="ru-RU" sz="2200" dirty="0" err="1">
                <a:solidFill>
                  <a:srgbClr val="414141"/>
                </a:solidFill>
              </a:rPr>
              <a:t>школі</a:t>
            </a:r>
            <a:r>
              <a:rPr lang="ru-RU" sz="2200" dirty="0">
                <a:solidFill>
                  <a:srgbClr val="414141"/>
                </a:solidFill>
              </a:rPr>
              <a:t> </a:t>
            </a:r>
            <a:r>
              <a:rPr lang="ru-RU" sz="2200" dirty="0" smtClean="0">
                <a:solidFill>
                  <a:srgbClr val="414141"/>
                </a:solidFill>
              </a:rPr>
              <a:t>«Ранок»!</a:t>
            </a:r>
            <a:endParaRPr lang="en-US" sz="2200" dirty="0">
              <a:solidFill>
                <a:srgbClr val="414141"/>
              </a:solidFill>
            </a:endParaRPr>
          </a:p>
          <a:p>
            <a:endParaRPr lang="ru-RU" sz="2200" dirty="0" smtClean="0">
              <a:solidFill>
                <a:srgbClr val="41414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9844879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1787</TotalTime>
  <Words>38</Words>
  <Application>Microsoft Office PowerPoint</Application>
  <PresentationFormat>Экран (16:9)</PresentationFormat>
  <Paragraphs>17</Paragraphs>
  <Slides>7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   Ранкові зустрічі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Inna</cp:lastModifiedBy>
  <cp:revision>123</cp:revision>
  <dcterms:created xsi:type="dcterms:W3CDTF">2019-09-19T05:08:06Z</dcterms:created>
  <dcterms:modified xsi:type="dcterms:W3CDTF">2020-03-30T20:38:41Z</dcterms:modified>
</cp:coreProperties>
</file>