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8" r:id="rId3"/>
    <p:sldId id="260" r:id="rId4"/>
    <p:sldId id="293" r:id="rId5"/>
    <p:sldId id="298" r:id="rId6"/>
    <p:sldId id="296" r:id="rId7"/>
    <p:sldId id="299" r:id="rId8"/>
    <p:sldId id="300" r:id="rId9"/>
    <p:sldId id="302" r:id="rId10"/>
    <p:sldId id="283" r:id="rId11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3B00"/>
    <a:srgbClr val="C0DED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960" y="-2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F60EE-04F0-47BE-8A3F-AD7DC6E91326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E25EB-67A2-4DEB-B589-76F2B2DD6A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352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91680" y="987574"/>
            <a:ext cx="54726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ВІДЕО</a:t>
            </a:r>
            <a:r>
              <a:rPr lang="uk-UA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ПРЕЗЕНТАЦІЯ</a:t>
            </a:r>
            <a:r>
              <a:rPr lang="en-US" sz="2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0" y="1779662"/>
            <a:ext cx="91440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«Створюємо коника </a:t>
            </a:r>
          </a:p>
          <a:p>
            <a:pPr algn="ctr">
              <a:spcBef>
                <a:spcPct val="0"/>
              </a:spcBef>
              <a:buNone/>
            </a:pPr>
            <a:r>
              <a:rPr lang="uk-UA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з солоного тіста</a:t>
            </a:r>
            <a:r>
              <a:rPr lang="uk-UA" altLang="ru-RU" sz="2800" b="1" dirty="0" smtClean="0">
                <a:solidFill>
                  <a:schemeClr val="accent6">
                    <a:lumMod val="75000"/>
                  </a:schemeClr>
                </a:solidFill>
              </a:rPr>
              <a:t>»</a:t>
            </a:r>
            <a:endParaRPr lang="uk-UA" alt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55726"/>
            <a:ext cx="2088232" cy="2088232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</p:pic>
      <p:pic>
        <p:nvPicPr>
          <p:cNvPr id="16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04248" y="2931790"/>
            <a:ext cx="1872208" cy="1578697"/>
          </a:xfrm>
          <a:prstGeom prst="rect">
            <a:avLst/>
          </a:prstGeom>
          <a:noFill/>
        </p:spPr>
      </p:pic>
      <p:sp>
        <p:nvSpPr>
          <p:cNvPr id="17" name="Блок-схема: узел 16"/>
          <p:cNvSpPr/>
          <p:nvPr/>
        </p:nvSpPr>
        <p:spPr>
          <a:xfrm>
            <a:off x="6948264" y="555526"/>
            <a:ext cx="745232" cy="648072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узел 17"/>
          <p:cNvSpPr/>
          <p:nvPr/>
        </p:nvSpPr>
        <p:spPr>
          <a:xfrm>
            <a:off x="755576" y="915566"/>
            <a:ext cx="936104" cy="936104"/>
          </a:xfrm>
          <a:prstGeom prst="flowChartConnector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Блок-схема: узел 18"/>
          <p:cNvSpPr/>
          <p:nvPr/>
        </p:nvSpPr>
        <p:spPr>
          <a:xfrm>
            <a:off x="1403648" y="483518"/>
            <a:ext cx="1177280" cy="1008112"/>
          </a:xfrm>
          <a:prstGeom prst="flowChartConnector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7092280" y="987574"/>
            <a:ext cx="1143744" cy="1071736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3141532" y="3002457"/>
            <a:ext cx="1875412" cy="12232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1488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4681">
            <a:off x="1026759" y="2367183"/>
            <a:ext cx="2430175" cy="15850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94866">
            <a:off x="6487938" y="3054049"/>
            <a:ext cx="555708" cy="13967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82337">
            <a:off x="1521897" y="594409"/>
            <a:ext cx="1256644" cy="1324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699542"/>
            <a:ext cx="1296144" cy="86880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80111">
            <a:off x="816647" y="937986"/>
            <a:ext cx="469069" cy="1132866"/>
          </a:xfrm>
          <a:prstGeom prst="rect">
            <a:avLst/>
          </a:prstGeom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1347614"/>
            <a:ext cx="1619672" cy="3442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Овальная выноска 14"/>
          <p:cNvSpPr/>
          <p:nvPr/>
        </p:nvSpPr>
        <p:spPr>
          <a:xfrm>
            <a:off x="2771800" y="483518"/>
            <a:ext cx="3384376" cy="223224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275856" y="987574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</a:rPr>
              <a:t>Підготуй матеріали та інструменти для виготовлення </a:t>
            </a:r>
            <a:r>
              <a:rPr lang="uk-UA" sz="2400" dirty="0" smtClean="0">
                <a:solidFill>
                  <a:srgbClr val="1F497D"/>
                </a:solidFill>
              </a:rPr>
              <a:t>коника.</a:t>
            </a:r>
            <a:endParaRPr lang="ru-RU" sz="2400" dirty="0">
              <a:solidFill>
                <a:srgbClr val="1F497D"/>
              </a:solidFill>
            </a:endParaRPr>
          </a:p>
        </p:txBody>
      </p:sp>
      <p:pic>
        <p:nvPicPr>
          <p:cNvPr id="3074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9" y="2994498"/>
            <a:ext cx="2232248" cy="17001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26481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ьная выноска 12"/>
          <p:cNvSpPr/>
          <p:nvPr/>
        </p:nvSpPr>
        <p:spPr>
          <a:xfrm>
            <a:off x="5148064" y="627534"/>
            <a:ext cx="3816424" cy="2160240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Виготов іграшку-тварину, яку одну </a:t>
            </a:r>
          </a:p>
          <a:p>
            <a:pPr lvl="0" algn="ctr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 перших приручили давні люди.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10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203598"/>
            <a:ext cx="3096344" cy="3096344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60232" y="2931790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627534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1. 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Підготуй солоне тісто.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6516216" y="915566"/>
            <a:ext cx="2448272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пластилін.</a:t>
            </a:r>
            <a:endParaRPr lang="uk-UA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2051" name="Picture 3" descr="C:\Users\Inna\Desktop\Савченко_3 кл\лошадка1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7654"/>
            <a:ext cx="3744416" cy="2498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72200" y="3003798"/>
            <a:ext cx="2163197" cy="1584176"/>
          </a:xfrm>
          <a:prstGeom prst="rect">
            <a:avLst/>
          </a:prstGeom>
          <a:noFill/>
        </p:spPr>
      </p:pic>
      <p:sp>
        <p:nvSpPr>
          <p:cNvPr id="9" name="Овальная выноска 8"/>
          <p:cNvSpPr/>
          <p:nvPr/>
        </p:nvSpPr>
        <p:spPr>
          <a:xfrm flipH="1">
            <a:off x="539552" y="555526"/>
            <a:ext cx="8352928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48351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2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. </a:t>
            </a:r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Качалкою розкачай на дошці тісто </a:t>
            </a:r>
          </a:p>
          <a:p>
            <a:pPr algn="just"/>
            <a:r>
              <a:rPr lang="uk-UA" sz="2400" dirty="0" smtClean="0">
                <a:solidFill>
                  <a:srgbClr val="1F497D"/>
                </a:solidFill>
                <a:cs typeface="Times New Roman" pitchFamily="18" charset="0"/>
              </a:rPr>
              <a:t>завтовшки близько 1 см. </a:t>
            </a:r>
            <a:endParaRPr lang="uk-UA" sz="2400" dirty="0" smtClean="0">
              <a:solidFill>
                <a:srgbClr val="1F497D"/>
              </a:solidFill>
              <a:cs typeface="Times New Roman" pitchFamily="18" charset="0"/>
            </a:endParaRPr>
          </a:p>
          <a:p>
            <a:pPr lvl="0" algn="ctr"/>
            <a:endParaRPr lang="ru-RU" sz="2400" dirty="0">
              <a:solidFill>
                <a:srgbClr val="1F497D"/>
              </a:solidFill>
              <a:cs typeface="Times New Roman" pitchFamily="18" charset="0"/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5796136" y="987574"/>
            <a:ext cx="2448272" cy="1872208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dirty="0" smtClean="0">
                <a:solidFill>
                  <a:srgbClr val="1F497D"/>
                </a:solidFill>
                <a:cs typeface="Times New Roman" pitchFamily="18" charset="0"/>
              </a:rPr>
              <a:t>Так само можна використовувати пластилін.</a:t>
            </a:r>
            <a:endParaRPr lang="uk-UA" dirty="0" smtClean="0">
              <a:solidFill>
                <a:srgbClr val="1F497D"/>
              </a:solidFill>
              <a:cs typeface="Times New Roman" pitchFamily="18" charset="0"/>
            </a:endParaRPr>
          </a:p>
        </p:txBody>
      </p:sp>
      <p:pic>
        <p:nvPicPr>
          <p:cNvPr id="2050" name="Picture 2" descr="C:\Users\Inna\Desktop\Савченко_3 кл\лошадка2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563638"/>
            <a:ext cx="3024336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3. </a:t>
            </a:r>
            <a:r>
              <a:rPr lang="uk-UA" sz="2400" dirty="0" smtClean="0">
                <a:solidFill>
                  <a:srgbClr val="1F497D"/>
                </a:solidFill>
              </a:rPr>
              <a:t>Шаблон коника приклади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до розкачаного шару тіста.</a:t>
            </a:r>
            <a:endParaRPr lang="uk-UA" sz="2400" dirty="0" smtClean="0">
              <a:solidFill>
                <a:srgbClr val="1F497D"/>
              </a:solidFill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Заздалегідь  приготуй шаблон коника.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3074" name="Picture 2" descr="C:\Users\Inna\Desktop\Савченко_3 кл\лошадка3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35646"/>
            <a:ext cx="3024336" cy="3024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4</a:t>
            </a:r>
            <a:r>
              <a:rPr lang="uk-UA" sz="2400" dirty="0" smtClean="0">
                <a:solidFill>
                  <a:srgbClr val="1F497D"/>
                </a:solidFill>
              </a:rPr>
              <a:t>. </a:t>
            </a:r>
            <a:r>
              <a:rPr lang="uk-UA" sz="2400" dirty="0" smtClean="0">
                <a:solidFill>
                  <a:srgbClr val="1F497D"/>
                </a:solidFill>
              </a:rPr>
              <a:t>Стекою виріж фігуру коника.</a:t>
            </a:r>
            <a:endParaRPr lang="ru-RU" sz="24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Заздалегідь  приготуй шаблон коника.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3075" name="Picture 3" descr="C:\Users\Inna\Desktop\Савченко_3 кл\лошадка4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635646"/>
            <a:ext cx="2808312" cy="2915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5. Стекою намалюй очі, вуха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та гриву.</a:t>
            </a:r>
            <a:endParaRPr lang="uk-UA" sz="2400" dirty="0" smtClean="0">
              <a:solidFill>
                <a:srgbClr val="1F497D"/>
              </a:solidFill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Не забувай намалювати ніздрі, копита і сідло!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4098" name="Picture 2" descr="C:\Users\Inna\Desktop\Савченко_3 кл\лошадка5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563638"/>
            <a:ext cx="2952328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04248" y="2931790"/>
            <a:ext cx="1656184" cy="1584176"/>
          </a:xfrm>
          <a:prstGeom prst="rect">
            <a:avLst/>
          </a:prstGeom>
          <a:noFill/>
        </p:spPr>
      </p:pic>
      <p:sp>
        <p:nvSpPr>
          <p:cNvPr id="12" name="Овальная выноска 11"/>
          <p:cNvSpPr/>
          <p:nvPr/>
        </p:nvSpPr>
        <p:spPr>
          <a:xfrm>
            <a:off x="323528" y="627534"/>
            <a:ext cx="4608512" cy="1728192"/>
          </a:xfrm>
          <a:prstGeom prst="wedgeEllipseCallout">
            <a:avLst/>
          </a:prstGeom>
          <a:noFill/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67544" y="69954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6. Задекоруй стекою гриву </a:t>
            </a:r>
          </a:p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та хвіст коника.</a:t>
            </a:r>
            <a:endParaRPr lang="ru-RU" sz="2400" dirty="0"/>
          </a:p>
        </p:txBody>
      </p:sp>
      <p:sp>
        <p:nvSpPr>
          <p:cNvPr id="14" name="Овальная выноска 13"/>
          <p:cNvSpPr/>
          <p:nvPr/>
        </p:nvSpPr>
        <p:spPr>
          <a:xfrm>
            <a:off x="6012160" y="843558"/>
            <a:ext cx="2952328" cy="1584176"/>
          </a:xfrm>
          <a:prstGeom prst="wedgeEllipseCallout">
            <a:avLst/>
          </a:prstGeom>
          <a:noFill/>
          <a:ln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372200" y="1203598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 smtClean="0">
                <a:solidFill>
                  <a:srgbClr val="1F497D"/>
                </a:solidFill>
              </a:rPr>
              <a:t>Не забувай намалювати ніздрі, копита і сідло!</a:t>
            </a:r>
            <a:endParaRPr lang="ru-RU" dirty="0">
              <a:solidFill>
                <a:srgbClr val="1F497D"/>
              </a:solidFill>
            </a:endParaRPr>
          </a:p>
        </p:txBody>
      </p:sp>
      <p:pic>
        <p:nvPicPr>
          <p:cNvPr id="4099" name="Picture 3" descr="C:\Users\Inna\Desktop\Савченко_3 кл\лошадка6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635646"/>
            <a:ext cx="2952328" cy="2952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802984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6616"/>
            <a:ext cx="9144000" cy="34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Овальная выноска 7"/>
          <p:cNvSpPr/>
          <p:nvPr/>
        </p:nvSpPr>
        <p:spPr>
          <a:xfrm>
            <a:off x="6228184" y="1275606"/>
            <a:ext cx="2160240" cy="1296144"/>
          </a:xfrm>
          <a:prstGeom prst="wedgeEllipseCallout">
            <a:avLst/>
          </a:prstGeom>
          <a:noFill/>
          <a:ln w="635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1">
                    <a:lumMod val="75000"/>
                  </a:schemeClr>
                </a:solidFill>
              </a:rPr>
              <a:t>До нових зустрічей!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2" descr="E:\Ex_\Алексей\РИС_Учебник\нетбу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88224" y="2859782"/>
            <a:ext cx="1656184" cy="158417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95536" y="699542"/>
            <a:ext cx="46085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400" dirty="0" smtClean="0">
                <a:solidFill>
                  <a:srgbClr val="1F497D"/>
                </a:solidFill>
              </a:rPr>
              <a:t>7. Коник готовий. Коли висохне, його можна розфарбувати.</a:t>
            </a:r>
            <a:endParaRPr lang="ru-RU" sz="2400" dirty="0"/>
          </a:p>
        </p:txBody>
      </p:sp>
      <p:pic>
        <p:nvPicPr>
          <p:cNvPr id="5122" name="Picture 2" descr="C:\Users\Inna\Desktop\Савченко_3 кл\лошадка7 cop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707654"/>
            <a:ext cx="2748136" cy="2748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4720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136</Words>
  <Application>Microsoft Office PowerPoint</Application>
  <PresentationFormat>Экран (16:9)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54</cp:revision>
  <dcterms:created xsi:type="dcterms:W3CDTF">2019-03-12T11:40:13Z</dcterms:created>
  <dcterms:modified xsi:type="dcterms:W3CDTF">2020-09-21T10:47:17Z</dcterms:modified>
</cp:coreProperties>
</file>